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80"/>
  </p:normalViewPr>
  <p:slideViewPr>
    <p:cSldViewPr snapToGrid="0">
      <p:cViewPr varScale="1">
        <p:scale>
          <a:sx n="203" d="100"/>
          <a:sy n="203" d="100"/>
        </p:scale>
        <p:origin x="55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718BB-7315-CF88-DB55-3C80D0587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390590C-89F2-2496-2E80-C4F0EBB56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98AAF3-D9E9-DAE1-8551-25DF31D6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7165D1-1835-CDEF-6DA6-5592BC8FC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ABC161-8DD1-3D6D-139F-9D6B72FF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97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2646C9-429E-7940-FB01-43845BE5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31FB84-CDF5-BA10-4EB6-79E3E69DB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CA4BE9-CA94-DAB7-5168-7600DA22E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65B680-A409-D1E6-2DA5-1F6F1E6F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CC9AB8E-A534-3CF9-049F-8822F0D5E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813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F1D0410-372F-B37A-17F3-1D3015A96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668BD7D-5734-BA8A-EB53-45A79B5287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CB7421-664C-4A05-71D4-10A918254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D655CA-E067-1EBB-3FBF-0BED9918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DA6135-4647-605D-EABB-45EC3DEE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791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F6776E-A465-8B03-9A9A-FEF43D3C4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A082E8-F92D-019C-87B0-278F336E8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001204-A1A8-FACC-7ADD-E339CF7E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2237EC-180B-882E-3C93-4607BCED9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68FFCA-74B7-EE49-A674-E9C7CB13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55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44584-52FF-4823-BBB2-55AF6669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B95408C-0F23-F8A7-FB44-290F3268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C9D597-960B-A54A-95BB-BCB7F02A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29CEF99-AD86-F94C-C4AE-334C51BA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A0118F-7D5B-BDB0-8CCC-B5EBCF66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10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C7D8A-5FFC-4742-945F-0CD7B098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B7038E-CEE4-9337-A1E5-E16CFEA4D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C92A28-1237-1DA1-576F-AC4F89E5C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79CE85-5013-55DD-6EC9-130B32D8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5365F9A-78A1-46BC-9CF1-0971C3179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70B0CFA-083E-1089-567B-FE4C1B25B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633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B2FDE9-F55A-DAA2-388F-19F3A8C1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D0EE88-5129-0647-389A-214876A2E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D119E37-9C32-0863-99FC-A1AABFB48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53F36AD-EF44-7CDF-ABC0-E0A9DF9FE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62A3C4-46E3-02D2-964C-1E98F58B1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71A5D9-91BC-631E-4667-7EAA6464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6DB9599-A10C-8FE0-04FF-F50C3DBA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654F149-578C-07AC-39B3-C3C4A1F4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87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F1388-9DAE-501C-D47F-CF356A37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E742A6F-3425-85EB-81D9-2BE5DADA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B0B3E11-EE96-ACA4-8050-933CCC8DE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F025DF-DCFA-ECEA-B96D-1AD04A5A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62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110BA6C-AE1A-5178-18D8-7A44324A1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6EDBF66-EEA1-B5FB-CC98-B6C19444E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DC460D7-F335-9259-ED31-F8DFDDC68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336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AFBF4-D316-2AD3-968F-7EE77A77E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58038F-E74F-F7B9-BEC8-490C88ED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4E3261D-6C8A-279C-5C23-0F8D0E92D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9219784-327C-A3D3-ADB6-261758CCB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3333BC-EC06-4530-BFC4-FA31DAC1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78078FB-BEBE-17C3-E6F4-C22CD398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66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6534F-C21D-725C-C72D-8F21D3557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B59378-A4B5-6397-728E-2D5CCC5D6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09837A2-B103-862E-CFF8-D51571A2A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309DD3-42E5-B47A-4B4F-175F25CE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4AD89C-5605-0B09-9F06-E59B794FA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6EB7EA-C0C6-DFB0-AEC0-BBBFFBCAE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718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8844C31-F8B2-B787-DF16-46548676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A02FED6-30E7-8A4F-AD9F-C5D9E030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A511BB-E9BE-9E1F-8883-DB1B85C105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CA5C41-F1CC-6545-930C-82822E305883}" type="datetimeFigureOut">
              <a:rPr lang="nl-NL" smtClean="0"/>
              <a:t>24-04-2024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6F1728-7B42-8C48-0B91-81CCCAF0A3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2D2450-5F03-F046-1603-69778E5EE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F5E28-D9B6-7D47-B5A5-55E8E26843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000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nl/voetbal-bal-sport-ronde-black-157931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bal, voetbal, bal voor voetbal, sportuitrusting&#10;&#10;Automatisch gegenereerde beschrijving">
            <a:extLst>
              <a:ext uri="{FF2B5EF4-FFF2-40B4-BE49-F238E27FC236}">
                <a16:creationId xmlns:a16="http://schemas.microsoft.com/office/drawing/2014/main" id="{56059F2E-2709-AC73-54F3-822DC60FC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4064000" y="2870200"/>
            <a:ext cx="4064000" cy="398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51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Antoine Veldhoven - Invitado</dc:creator>
  <cp:lastModifiedBy>Antoine Veldhoven - Invitado</cp:lastModifiedBy>
  <cp:revision>1</cp:revision>
  <dcterms:created xsi:type="dcterms:W3CDTF">2024-04-24T17:35:38Z</dcterms:created>
  <dcterms:modified xsi:type="dcterms:W3CDTF">2024-04-24T17:51:21Z</dcterms:modified>
</cp:coreProperties>
</file>